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3ED8B3-F1CA-4A39-BFC3-52D86BC81D5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6876D9-A63C-4190-86E7-2191DE91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PROGRAM LINEAR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Riska</a:t>
            </a:r>
            <a:r>
              <a:rPr lang="en-US" dirty="0" smtClean="0"/>
              <a:t> Citra </a:t>
            </a:r>
            <a:r>
              <a:rPr lang="en-US" dirty="0" err="1" smtClean="0"/>
              <a:t>Resmi.N</a:t>
            </a:r>
            <a:endParaRPr lang="en-US" dirty="0" smtClean="0"/>
          </a:p>
          <a:p>
            <a:r>
              <a:rPr lang="en-US" dirty="0" smtClean="0"/>
              <a:t>(110070067)</a:t>
            </a:r>
          </a:p>
          <a:p>
            <a:r>
              <a:rPr lang="en-US" dirty="0" smtClean="0"/>
              <a:t>2.J</a:t>
            </a:r>
            <a:endParaRPr lang="en-US" dirty="0"/>
          </a:p>
        </p:txBody>
      </p:sp>
      <p:pic>
        <p:nvPicPr>
          <p:cNvPr id="6" name="Picture 1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962532"/>
            <a:ext cx="1676400" cy="1676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696200" cy="54102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en-US" b="1" dirty="0" err="1" smtClean="0"/>
              <a:t>Menetapkan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variable-</a:t>
            </a:r>
            <a:r>
              <a:rPr lang="en-US" b="1" dirty="0" err="1" smtClean="0"/>
              <a:t>variabel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Barang</a:t>
            </a:r>
            <a:r>
              <a:rPr lang="en-US" dirty="0" smtClean="0"/>
              <a:t> A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x </a:t>
            </a:r>
            <a:r>
              <a:rPr lang="en-US" dirty="0" err="1" smtClean="0"/>
              <a:t>buah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Barang</a:t>
            </a:r>
            <a:r>
              <a:rPr lang="en-US" dirty="0" smtClean="0"/>
              <a:t> B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y </a:t>
            </a:r>
            <a:r>
              <a:rPr lang="en-US" dirty="0" err="1" smtClean="0"/>
              <a:t>buah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2</a:t>
            </a:r>
            <a:r>
              <a:rPr lang="en-US" b="1" dirty="0" smtClean="0"/>
              <a:t>. </a:t>
            </a:r>
            <a:r>
              <a:rPr lang="en-US" b="1" dirty="0" err="1" smtClean="0"/>
              <a:t>Merumuskan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ekspresi</a:t>
            </a:r>
            <a:r>
              <a:rPr lang="en-US" b="1" dirty="0" smtClean="0"/>
              <a:t> </a:t>
            </a:r>
            <a:r>
              <a:rPr lang="en-US" b="1" dirty="0" err="1" smtClean="0"/>
              <a:t>matematika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.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M1 : (2x+8y) </a:t>
            </a:r>
            <a:r>
              <a:rPr lang="en-US" dirty="0" err="1" smtClean="0"/>
              <a:t>menit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M2 : (4x+4y) </a:t>
            </a:r>
            <a:r>
              <a:rPr lang="en-US" dirty="0" err="1" smtClean="0"/>
              <a:t>menit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M2 </a:t>
            </a:r>
            <a:r>
              <a:rPr lang="en-US" dirty="0" err="1" smtClean="0"/>
              <a:t>beropereasi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 jam (480 </a:t>
            </a:r>
            <a:r>
              <a:rPr lang="en-US" dirty="0" err="1" smtClean="0"/>
              <a:t>menit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dipenuhio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2x+8y≤480 </a:t>
            </a:r>
            <a:r>
              <a:rPr lang="en-US" dirty="0" err="1" smtClean="0"/>
              <a:t>atau</a:t>
            </a:r>
            <a:r>
              <a:rPr lang="en-US" dirty="0" smtClean="0"/>
              <a:t> x+4y≤240</a:t>
            </a:r>
          </a:p>
          <a:p>
            <a:pPr>
              <a:buNone/>
            </a:pPr>
            <a:r>
              <a:rPr lang="en-US" dirty="0" smtClean="0"/>
              <a:t>	4x+4y≤480 </a:t>
            </a:r>
            <a:r>
              <a:rPr lang="en-US" dirty="0" err="1" smtClean="0"/>
              <a:t>atau</a:t>
            </a:r>
            <a:r>
              <a:rPr lang="en-US" dirty="0" smtClean="0"/>
              <a:t> x+y≤120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mustahil</a:t>
            </a:r>
            <a:r>
              <a:rPr lang="en-US" dirty="0" smtClean="0"/>
              <a:t> negative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cacah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nx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x≥0 </a:t>
            </a:r>
            <a:r>
              <a:rPr lang="en-US" dirty="0" err="1" smtClean="0"/>
              <a:t>dan</a:t>
            </a:r>
            <a:r>
              <a:rPr lang="en-US" dirty="0" smtClean="0"/>
              <a:t> y≥0,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y€C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A </a:t>
            </a:r>
            <a:r>
              <a:rPr lang="en-US" dirty="0" err="1" smtClean="0"/>
              <a:t>diproduksi</a:t>
            </a:r>
            <a:r>
              <a:rPr lang="en-US" dirty="0" smtClean="0"/>
              <a:t> x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Bdiproduksi</a:t>
            </a:r>
            <a:r>
              <a:rPr lang="en-US" dirty="0" smtClean="0"/>
              <a:t> y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K= 250x+500y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Jadi</a:t>
            </a:r>
            <a:r>
              <a:rPr lang="en-US" dirty="0" smtClean="0"/>
              <a:t>, model </a:t>
            </a:r>
            <a:r>
              <a:rPr lang="en-US" dirty="0" err="1" smtClean="0"/>
              <a:t>matematikanya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x≥0, y≥0, x+4y≤240, </a:t>
            </a:r>
            <a:r>
              <a:rPr lang="en-US" dirty="0" err="1" smtClean="0"/>
              <a:t>dan</a:t>
            </a:r>
            <a:r>
              <a:rPr lang="en-US" dirty="0" smtClean="0"/>
              <a:t> x+y≤120, </a:t>
            </a:r>
            <a:r>
              <a:rPr lang="en-US" dirty="0" err="1" smtClean="0"/>
              <a:t>dengan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K= 250x+500y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0955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0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 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formasi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B.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kg </a:t>
            </a:r>
            <a:r>
              <a:rPr lang="en-US" dirty="0" err="1" smtClean="0"/>
              <a:t>campuran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kg </a:t>
            </a:r>
            <a:r>
              <a:rPr lang="en-US" dirty="0" err="1" smtClean="0"/>
              <a:t>campuran</a:t>
            </a:r>
            <a:r>
              <a:rPr lang="en-US" dirty="0" smtClean="0"/>
              <a:t> B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403860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-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- II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Campuran</a:t>
                      </a:r>
                      <a:r>
                        <a:rPr lang="en-US" dirty="0" smtClean="0"/>
                        <a:t> 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0,4 kg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0,6 kg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Campuran</a:t>
                      </a:r>
                      <a:r>
                        <a:rPr lang="en-US" dirty="0" smtClean="0"/>
                        <a:t> B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0,8 kg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0,2 kg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5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B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C. </a:t>
            </a:r>
            <a:r>
              <a:rPr lang="en-US" dirty="0" err="1" smtClean="0"/>
              <a:t>Campuran</a:t>
            </a:r>
            <a:r>
              <a:rPr lang="en-US" dirty="0" smtClean="0"/>
              <a:t> C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I </a:t>
            </a:r>
            <a:r>
              <a:rPr lang="en-US" dirty="0" err="1" smtClean="0"/>
              <a:t>sebanyak</a:t>
            </a:r>
            <a:r>
              <a:rPr lang="en-US" dirty="0" smtClean="0"/>
              <a:t> 4 kg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II </a:t>
            </a:r>
            <a:r>
              <a:rPr lang="en-US" dirty="0" err="1" smtClean="0"/>
              <a:t>sebanyak</a:t>
            </a:r>
            <a:r>
              <a:rPr lang="en-US" dirty="0" smtClean="0"/>
              <a:t> 3 kg.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kg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20.000,00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kg </a:t>
            </a:r>
            <a:r>
              <a:rPr lang="en-US" dirty="0" err="1" smtClean="0"/>
              <a:t>campuran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10.000,00.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program linear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C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semurah-murahnya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id-ID" dirty="0" smtClean="0"/>
              <a:t>2.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pengrajin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merakit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.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 jam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merakit</a:t>
            </a:r>
            <a:r>
              <a:rPr lang="en-US" dirty="0" smtClean="0"/>
              <a:t> 1 unit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merakit</a:t>
            </a:r>
            <a:r>
              <a:rPr lang="en-US" dirty="0" smtClean="0"/>
              <a:t> 1 unit </a:t>
            </a:r>
            <a:r>
              <a:rPr lang="en-US" dirty="0" err="1" smtClean="0"/>
              <a:t>kursi</a:t>
            </a:r>
            <a:r>
              <a:rPr lang="en-US" dirty="0" smtClean="0"/>
              <a:t>. </a:t>
            </a:r>
            <a:r>
              <a:rPr lang="en-US" dirty="0" err="1" smtClean="0"/>
              <a:t>Perakitan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4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8 jam </a:t>
            </a:r>
            <a:r>
              <a:rPr lang="en-US" dirty="0" err="1" smtClean="0"/>
              <a:t>perhari</a:t>
            </a:r>
            <a:r>
              <a:rPr lang="en-US" dirty="0" smtClean="0"/>
              <a:t>.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4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1 </a:t>
            </a:r>
            <a:r>
              <a:rPr lang="en-US" dirty="0" err="1" smtClean="0"/>
              <a:t>meja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pengrajin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kali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perunit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1,2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perunit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500 </a:t>
            </a:r>
            <a:r>
              <a:rPr lang="en-US" dirty="0" err="1" smtClean="0"/>
              <a:t>ribu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model </a:t>
            </a:r>
            <a:r>
              <a:rPr lang="en-US" dirty="0" err="1" smtClean="0"/>
              <a:t>matematikanya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3.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polos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bergaris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1.000 </a:t>
            </a:r>
            <a:r>
              <a:rPr lang="en-US" dirty="0" err="1" smtClean="0"/>
              <a:t>buku</a:t>
            </a:r>
            <a:r>
              <a:rPr lang="en-US" dirty="0" smtClean="0"/>
              <a:t>. Dari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terjual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800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polos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600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bergaris</a:t>
            </a:r>
            <a:r>
              <a:rPr lang="en-US" dirty="0" smtClean="0"/>
              <a:t>.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polos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RP 100,00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bergaris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150,00. </a:t>
            </a:r>
            <a:r>
              <a:rPr lang="en-US" dirty="0" err="1" smtClean="0"/>
              <a:t>Tentukan</a:t>
            </a:r>
            <a:r>
              <a:rPr lang="en-US" dirty="0" smtClean="0"/>
              <a:t> model </a:t>
            </a:r>
            <a:r>
              <a:rPr lang="en-US" dirty="0" err="1" smtClean="0"/>
              <a:t>matematikanya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C:\Documents and Settings\RyanMan\My Documents\Downloads\gunung_ann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061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2438400"/>
            <a:ext cx="579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Brush Script"/>
              </a:rPr>
              <a:t>Terima Kasih</a:t>
            </a:r>
            <a:endParaRPr lang="id-ID" sz="6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Brush Scrip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Menyelesaikan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program linear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Merancang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kumimoji="0" lang="en-US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matematika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program linear.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0" descr="C:\Documents and Settings\RyanMan\My Documents\Downloads\chicken-eg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352800"/>
            <a:ext cx="50482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Indikator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 fontScale="77500" lnSpcReduction="20000"/>
          </a:bodyPr>
          <a:lstStyle/>
          <a:p>
            <a:pPr fontAlgn="t">
              <a:buNone/>
            </a:pPr>
            <a:endParaRPr lang="en-US" b="1" dirty="0" smtClean="0"/>
          </a:p>
          <a:p>
            <a:pPr lvl="0"/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program linear.</a:t>
            </a:r>
          </a:p>
          <a:p>
            <a:pPr lvl="0"/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program linear.</a:t>
            </a:r>
          </a:p>
          <a:p>
            <a:pPr lvl="0"/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linear.</a:t>
            </a:r>
          </a:p>
          <a:p>
            <a:pPr lvl="0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program linear </a:t>
            </a:r>
            <a:r>
              <a:rPr lang="en-US" dirty="0" err="1" smtClean="0"/>
              <a:t>dalam</a:t>
            </a:r>
            <a:r>
              <a:rPr lang="en-US" dirty="0" smtClean="0"/>
              <a:t> variable-</a:t>
            </a:r>
            <a:r>
              <a:rPr lang="en-US" dirty="0" err="1" smtClean="0"/>
              <a:t>variabel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program linear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program linear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(“=”)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pertidaksamaan</a:t>
            </a:r>
            <a:r>
              <a:rPr lang="en-US" dirty="0" smtClean="0"/>
              <a:t> (“≤” </a:t>
            </a:r>
            <a:r>
              <a:rPr lang="en-US" dirty="0" err="1" smtClean="0"/>
              <a:t>atau</a:t>
            </a:r>
            <a:r>
              <a:rPr lang="en-US" dirty="0" smtClean="0"/>
              <a:t> “≥”).</a:t>
            </a:r>
          </a:p>
          <a:p>
            <a:pPr lvl="0"/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soal-soal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program linear.</a:t>
            </a:r>
          </a:p>
          <a:p>
            <a:pPr lvl="0"/>
            <a:r>
              <a:rPr lang="en-US" dirty="0" err="1" smtClean="0"/>
              <a:t>Berdiskusi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soal-soal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program linear.</a:t>
            </a:r>
          </a:p>
          <a:p>
            <a:pPr lvl="0"/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program linear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.</a:t>
            </a:r>
          </a:p>
          <a:p>
            <a:pPr fontAlgn="t">
              <a:buNone/>
            </a:pPr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PROGRAM LINEAR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Program linear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optimal (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minimum).</a:t>
            </a:r>
          </a:p>
          <a:p>
            <a:endParaRPr lang="en-US" dirty="0"/>
          </a:p>
        </p:txBody>
      </p:sp>
      <p:pic>
        <p:nvPicPr>
          <p:cNvPr id="4" name="Picture 7" descr="C:\Documents and Settings\RyanMan\My Documents\Downloads\AN2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1524000" cy="1164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Fungsi-fungsi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program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linear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. Model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(“=”) 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/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pertidaksamaan</a:t>
            </a:r>
            <a:r>
              <a:rPr lang="en-US" dirty="0" smtClean="0"/>
              <a:t> (“≤” </a:t>
            </a:r>
            <a:r>
              <a:rPr lang="en-US" dirty="0" err="1" smtClean="0"/>
              <a:t>atau</a:t>
            </a:r>
            <a:r>
              <a:rPr lang="en-US" dirty="0" smtClean="0"/>
              <a:t> “≥”</a:t>
            </a:r>
            <a:r>
              <a:rPr lang="id-ID" dirty="0" smtClean="0"/>
              <a:t>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program linear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Maksimumkan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minimumkan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z = c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c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... +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/</a:t>
            </a:r>
            <a:r>
              <a:rPr lang="en-US" dirty="0" err="1" smtClean="0"/>
              <a:t>batasan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baseline="-25000" dirty="0" smtClean="0"/>
              <a:t>11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12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... + a</a:t>
            </a:r>
            <a:r>
              <a:rPr lang="en-US" baseline="-25000" dirty="0" smtClean="0"/>
              <a:t>1n</a:t>
            </a:r>
            <a:r>
              <a:rPr lang="en-US" dirty="0" smtClean="0"/>
              <a:t>x</a:t>
            </a:r>
            <a:r>
              <a:rPr lang="en-US" baseline="-25000" dirty="0" smtClean="0"/>
              <a:t>n</a:t>
            </a:r>
            <a:r>
              <a:rPr lang="en-US" dirty="0" smtClean="0"/>
              <a:t> = /≤ / ≥ b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baseline="-25000" dirty="0" smtClean="0"/>
              <a:t>21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22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… + a</a:t>
            </a:r>
            <a:r>
              <a:rPr lang="en-US" baseline="-25000" dirty="0" smtClean="0"/>
              <a:t>2n</a:t>
            </a:r>
            <a:r>
              <a:rPr lang="en-US" dirty="0" smtClean="0"/>
              <a:t>x</a:t>
            </a:r>
            <a:r>
              <a:rPr lang="en-US" baseline="-25000" dirty="0" smtClean="0"/>
              <a:t>n</a:t>
            </a:r>
            <a:r>
              <a:rPr lang="en-US" dirty="0" smtClean="0"/>
              <a:t> = /≤ / ≥ b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baseline="-25000" dirty="0" smtClean="0"/>
              <a:t>m1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m2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…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mn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/≤ / ≥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≥ 0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8" descr="C:\Documents and Settings\RyanMan\My Documents\Downloads\5358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499100"/>
            <a:ext cx="1019175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Keterangan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(x</a:t>
            </a:r>
            <a:r>
              <a:rPr lang="en-US" baseline="-25000" dirty="0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	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 smtClean="0"/>
              <a:t>2</a:t>
            </a:r>
            <a:r>
              <a:rPr lang="en-US" dirty="0" smtClean="0"/>
              <a:t>,...,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matematiknya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	a</a:t>
            </a:r>
            <a:r>
              <a:rPr lang="en-US" baseline="-25000" dirty="0" smtClean="0"/>
              <a:t>11</a:t>
            </a:r>
            <a:r>
              <a:rPr lang="en-US" dirty="0" smtClean="0"/>
              <a:t>, ...,a</a:t>
            </a:r>
            <a:r>
              <a:rPr lang="en-US" baseline="-25000" dirty="0" smtClean="0"/>
              <a:t>1n</a:t>
            </a:r>
            <a:r>
              <a:rPr lang="en-US" dirty="0" smtClean="0"/>
              <a:t>,...,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matematiknya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	b</a:t>
            </a:r>
            <a:r>
              <a:rPr lang="en-US" baseline="-25000" dirty="0" smtClean="0"/>
              <a:t>1</a:t>
            </a:r>
            <a:r>
              <a:rPr lang="en-US" dirty="0" smtClean="0"/>
              <a:t>,b</a:t>
            </a:r>
            <a:r>
              <a:rPr lang="en-US" baseline="-25000" dirty="0" smtClean="0"/>
              <a:t>2</a:t>
            </a:r>
            <a:r>
              <a:rPr lang="en-US" dirty="0" smtClean="0"/>
              <a:t>,...,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Industrikecil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B)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(</a:t>
            </a:r>
            <a:r>
              <a:rPr lang="en-US" dirty="0" err="1" smtClean="0"/>
              <a:t>mesin</a:t>
            </a:r>
            <a:r>
              <a:rPr lang="en-US" dirty="0" smtClean="0"/>
              <a:t> M1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M2) </a:t>
            </a: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barang</a:t>
            </a:r>
            <a:r>
              <a:rPr lang="en-US" dirty="0" smtClean="0"/>
              <a:t> A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M1 </a:t>
            </a:r>
            <a:r>
              <a:rPr lang="en-US" dirty="0" err="1" smtClean="0"/>
              <a:t>selama</a:t>
            </a:r>
            <a:r>
              <a:rPr lang="en-US" dirty="0" smtClean="0"/>
              <a:t> 2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M2 </a:t>
            </a:r>
            <a:r>
              <a:rPr lang="en-US" dirty="0" err="1" smtClean="0"/>
              <a:t>selama</a:t>
            </a:r>
            <a:r>
              <a:rPr lang="en-US" dirty="0" smtClean="0"/>
              <a:t> 4 </a:t>
            </a:r>
            <a:r>
              <a:rPr lang="en-US" dirty="0" err="1" smtClean="0"/>
              <a:t>menit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barang</a:t>
            </a:r>
            <a:r>
              <a:rPr lang="en-US" dirty="0" smtClean="0"/>
              <a:t> B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M1 </a:t>
            </a:r>
            <a:r>
              <a:rPr lang="en-US" dirty="0" err="1" smtClean="0"/>
              <a:t>selama</a:t>
            </a:r>
            <a:r>
              <a:rPr lang="en-US" dirty="0" smtClean="0"/>
              <a:t> 8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M2 </a:t>
            </a:r>
            <a:r>
              <a:rPr lang="en-US" dirty="0" err="1" smtClean="0"/>
              <a:t>selama</a:t>
            </a:r>
            <a:r>
              <a:rPr lang="en-US" dirty="0" smtClean="0"/>
              <a:t> 4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M1 </a:t>
            </a:r>
            <a:r>
              <a:rPr lang="en-US" dirty="0" err="1" smtClean="0"/>
              <a:t>dan</a:t>
            </a:r>
            <a:r>
              <a:rPr lang="en-US" dirty="0" smtClean="0"/>
              <a:t> M2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 jam.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barang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250,00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barang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500,00. </a:t>
            </a:r>
            <a:r>
              <a:rPr lang="en-US" dirty="0" err="1" smtClean="0"/>
              <a:t>Tentukan</a:t>
            </a:r>
            <a:r>
              <a:rPr lang="en-US" dirty="0" smtClean="0"/>
              <a:t> model </a:t>
            </a:r>
            <a:r>
              <a:rPr lang="en-US" dirty="0" err="1" smtClean="0"/>
              <a:t>matematikanya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program linear </a:t>
            </a:r>
            <a:r>
              <a:rPr lang="en-US" dirty="0" err="1" smtClean="0"/>
              <a:t>daiatas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Penyelesaian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,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dirangkum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table.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480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Barang</a:t>
                      </a:r>
                      <a:r>
                        <a:rPr lang="en-US" b="1" dirty="0" smtClean="0"/>
                        <a:t> 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Barang</a:t>
                      </a:r>
                      <a:r>
                        <a:rPr lang="en-US" b="1" dirty="0" smtClean="0"/>
                        <a:t> B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Operasi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setiap</a:t>
                      </a:r>
                      <a:r>
                        <a:rPr lang="en-US" b="1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Mesin</a:t>
                      </a:r>
                      <a:r>
                        <a:rPr lang="en-US" b="1" dirty="0" smtClean="0"/>
                        <a:t> M1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menit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menit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480 </a:t>
                      </a:r>
                      <a:r>
                        <a:rPr lang="en-US" dirty="0" err="1" smtClean="0"/>
                        <a:t>menit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Mesin</a:t>
                      </a:r>
                      <a:r>
                        <a:rPr lang="en-US" b="1" dirty="0" smtClean="0"/>
                        <a:t> M2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menit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menit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480 </a:t>
                      </a:r>
                      <a:r>
                        <a:rPr lang="en-US" dirty="0" err="1" smtClean="0"/>
                        <a:t>menit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Keuntungan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250,00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500,00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G:\baru\animasi\teacher-and-student-sm-nw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724400"/>
            <a:ext cx="19812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393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PROGRAM LINEAR </vt:lpstr>
      <vt:lpstr>Slide 2</vt:lpstr>
      <vt:lpstr>Indikator </vt:lpstr>
      <vt:lpstr>Pengertian PROGRAM LINEAR </vt:lpstr>
      <vt:lpstr>Fungsi-fungsi yang terdapat pada program linear</vt:lpstr>
      <vt:lpstr>bentuk umum model matematika dalam program linear</vt:lpstr>
      <vt:lpstr>Slide 7</vt:lpstr>
      <vt:lpstr>Contoh: </vt:lpstr>
      <vt:lpstr>Penyelesaian: </vt:lpstr>
      <vt:lpstr>Slide 10</vt:lpstr>
      <vt:lpstr>Slide 11</vt:lpstr>
      <vt:lpstr>Latihan !</vt:lpstr>
      <vt:lpstr>Slide 13</vt:lpstr>
      <vt:lpstr>Slide 14</vt:lpstr>
      <vt:lpstr>Slide 15</vt:lpstr>
      <vt:lpstr>Slide 16</vt:lpstr>
    </vt:vector>
  </TitlesOfParts>
  <Company>Z@-Net Online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LINEAR </dc:title>
  <dc:creator>Zanet Online</dc:creator>
  <cp:lastModifiedBy>user</cp:lastModifiedBy>
  <cp:revision>15</cp:revision>
  <dcterms:created xsi:type="dcterms:W3CDTF">2012-05-01T02:52:47Z</dcterms:created>
  <dcterms:modified xsi:type="dcterms:W3CDTF">2012-05-03T04:57:56Z</dcterms:modified>
</cp:coreProperties>
</file>